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8" r:id="rId1"/>
    <p:sldMasterId id="2147483680" r:id="rId2"/>
    <p:sldMasterId id="2147483671" r:id="rId3"/>
  </p:sldMasterIdLst>
  <p:notesMasterIdLst>
    <p:notesMasterId r:id="rId7"/>
  </p:notesMasterIdLst>
  <p:handoutMasterIdLst>
    <p:handoutMasterId r:id="rId8"/>
  </p:handoutMasterIdLst>
  <p:sldIdLst>
    <p:sldId id="300" r:id="rId4"/>
    <p:sldId id="349" r:id="rId5"/>
    <p:sldId id="314" r:id="rId6"/>
  </p:sldIdLst>
  <p:sldSz cx="12192000" cy="6858000"/>
  <p:notesSz cx="6858000" cy="9144000"/>
  <p:custDataLst>
    <p:tags r:id="rId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3F3"/>
    <a:srgbClr val="585E60"/>
    <a:srgbClr val="585E56"/>
    <a:srgbClr val="000000"/>
    <a:srgbClr val="82CAEA"/>
    <a:srgbClr val="52CEC2"/>
    <a:srgbClr val="84BADC"/>
    <a:srgbClr val="9DC8E3"/>
    <a:srgbClr val="4698CA"/>
    <a:srgbClr val="2F92D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727" autoAdjust="0"/>
    <p:restoredTop sz="96031" autoAdjust="0"/>
  </p:normalViewPr>
  <p:slideViewPr>
    <p:cSldViewPr snapToGrid="0" snapToObjects="1">
      <p:cViewPr varScale="1">
        <p:scale>
          <a:sx n="78" d="100"/>
          <a:sy n="78" d="100"/>
        </p:scale>
        <p:origin x="523" y="72"/>
      </p:cViewPr>
      <p:guideLst>
        <p:guide orient="horz" pos="2160"/>
        <p:guide pos="3840"/>
      </p:guideLst>
    </p:cSldViewPr>
  </p:slideViewPr>
  <p:outlineViewPr>
    <p:cViewPr>
      <p:scale>
        <a:sx n="33" d="100"/>
        <a:sy n="33" d="100"/>
      </p:scale>
      <p:origin x="0" y="9472"/>
    </p:cViewPr>
  </p:outlineViewPr>
  <p:notesTextViewPr>
    <p:cViewPr>
      <p:scale>
        <a:sx n="100" d="100"/>
        <a:sy n="100" d="100"/>
      </p:scale>
      <p:origin x="0" y="0"/>
    </p:cViewPr>
  </p:notesTextViewPr>
  <p:sorterViewPr>
    <p:cViewPr>
      <p:scale>
        <a:sx n="137" d="100"/>
        <a:sy n="137" d="100"/>
      </p:scale>
      <p:origin x="0" y="0"/>
    </p:cViewPr>
  </p:sorterViewPr>
  <p:notesViewPr>
    <p:cSldViewPr snapToGrid="0" snapToObjects="1">
      <p:cViewPr varScale="1">
        <p:scale>
          <a:sx n="65" d="100"/>
          <a:sy n="65" d="100"/>
        </p:scale>
        <p:origin x="3154"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latin typeface="Lato Regular"/>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67D67FC-230E-BC42-A146-28B6DAF9B6E5}" type="datetimeFigureOut">
              <a:rPr lang="en-US" smtClean="0">
                <a:latin typeface="Lato Regular"/>
              </a:rPr>
              <a:t>12/16/2024</a:t>
            </a:fld>
            <a:endParaRPr lang="en-US" dirty="0">
              <a:latin typeface="Lato Regular"/>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latin typeface="Lato Regular"/>
            </a:endParaRPr>
          </a:p>
        </p:txBody>
      </p:sp>
    </p:spTree>
    <p:extLst>
      <p:ext uri="{BB962C8B-B14F-4D97-AF65-F5344CB8AC3E}">
        <p14:creationId xmlns:p14="http://schemas.microsoft.com/office/powerpoint/2010/main" val="11041463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Lato Regular"/>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Lato Regular"/>
              </a:defRPr>
            </a:lvl1pPr>
          </a:lstStyle>
          <a:p>
            <a:fld id="{200DEFD9-7FA8-E342-B72A-1D2B906EA29E}" type="datetimeFigureOut">
              <a:rPr lang="en-US" smtClean="0"/>
              <a:pPr/>
              <a:t>12/16/2024</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Lato Regular"/>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Lato Regular"/>
              </a:defRPr>
            </a:lvl1pPr>
          </a:lstStyle>
          <a:p>
            <a:fld id="{F7510C22-AB3E-3144-954A-30AFB7F4824B}" type="slidenum">
              <a:rPr lang="en-US" smtClean="0"/>
              <a:pPr/>
              <a:t>‹#›</a:t>
            </a:fld>
            <a:endParaRPr lang="en-US" dirty="0"/>
          </a:p>
        </p:txBody>
      </p:sp>
    </p:spTree>
    <p:extLst>
      <p:ext uri="{BB962C8B-B14F-4D97-AF65-F5344CB8AC3E}">
        <p14:creationId xmlns:p14="http://schemas.microsoft.com/office/powerpoint/2010/main" val="182804275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Lato Regular"/>
        <a:ea typeface="+mn-ea"/>
        <a:cs typeface="+mn-cs"/>
      </a:defRPr>
    </a:lvl1pPr>
    <a:lvl2pPr marL="457200" algn="l" defTabSz="457200" rtl="0" eaLnBrk="1" latinLnBrk="0" hangingPunct="1">
      <a:defRPr sz="1200" kern="1200">
        <a:solidFill>
          <a:schemeClr val="tx1"/>
        </a:solidFill>
        <a:latin typeface="Lato Regular"/>
        <a:ea typeface="+mn-ea"/>
        <a:cs typeface="+mn-cs"/>
      </a:defRPr>
    </a:lvl2pPr>
    <a:lvl3pPr marL="914400" algn="l" defTabSz="457200" rtl="0" eaLnBrk="1" latinLnBrk="0" hangingPunct="1">
      <a:defRPr sz="1200" kern="1200">
        <a:solidFill>
          <a:schemeClr val="tx1"/>
        </a:solidFill>
        <a:latin typeface="Lato Regular"/>
        <a:ea typeface="+mn-ea"/>
        <a:cs typeface="+mn-cs"/>
      </a:defRPr>
    </a:lvl3pPr>
    <a:lvl4pPr marL="1371600" algn="l" defTabSz="457200" rtl="0" eaLnBrk="1" latinLnBrk="0" hangingPunct="1">
      <a:defRPr sz="1200" kern="1200">
        <a:solidFill>
          <a:schemeClr val="tx1"/>
        </a:solidFill>
        <a:latin typeface="Lato Regular"/>
        <a:ea typeface="+mn-ea"/>
        <a:cs typeface="+mn-cs"/>
      </a:defRPr>
    </a:lvl4pPr>
    <a:lvl5pPr marL="1828800" algn="l" defTabSz="457200" rtl="0" eaLnBrk="1" latinLnBrk="0" hangingPunct="1">
      <a:defRPr sz="1200" kern="1200">
        <a:solidFill>
          <a:schemeClr val="tx1"/>
        </a:solidFill>
        <a:latin typeface="Lato Regular"/>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hort Drop Quote, Lato">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12192000" cy="6858000"/>
          </a:xfrm>
        </p:spPr>
        <p:txBody>
          <a:bodyPr/>
          <a:lstStyle>
            <a:lvl1pPr marL="0" indent="0">
              <a:buNone/>
              <a:defRPr/>
            </a:lvl1pPr>
          </a:lstStyle>
          <a:p>
            <a:endParaRPr lang="en-US" dirty="0"/>
          </a:p>
        </p:txBody>
      </p:sp>
      <p:sp>
        <p:nvSpPr>
          <p:cNvPr id="4" name="Title Placeholder 1"/>
          <p:cNvSpPr>
            <a:spLocks noGrp="1"/>
          </p:cNvSpPr>
          <p:nvPr>
            <p:ph type="title" hasCustomPrompt="1"/>
          </p:nvPr>
        </p:nvSpPr>
        <p:spPr>
          <a:xfrm>
            <a:off x="2586954" y="2010662"/>
            <a:ext cx="7066989" cy="3104177"/>
          </a:xfrm>
          <a:prstGeom prst="rect">
            <a:avLst/>
          </a:prstGeom>
        </p:spPr>
        <p:txBody>
          <a:bodyPr vert="horz" lIns="91440" tIns="45720" rIns="91440" bIns="45720" rtlCol="0" anchor="ctr">
            <a:normAutofit/>
          </a:bodyPr>
          <a:lstStyle>
            <a:lvl1pPr marL="228600" indent="-173736" algn="l">
              <a:defRPr baseline="0"/>
            </a:lvl1pPr>
          </a:lstStyle>
          <a:p>
            <a:r>
              <a:rPr lang="en-US" dirty="0"/>
              <a:t>“Click to edit drop quote”</a:t>
            </a:r>
            <a:br>
              <a:rPr lang="en-US" dirty="0"/>
            </a:br>
            <a:endParaRPr lang="en-US" dirty="0"/>
          </a:p>
        </p:txBody>
      </p:sp>
    </p:spTree>
    <p:extLst>
      <p:ext uri="{BB962C8B-B14F-4D97-AF65-F5344CB8AC3E}">
        <p14:creationId xmlns:p14="http://schemas.microsoft.com/office/powerpoint/2010/main" val="4088788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ay Long Drop Quote, Noto Serif">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1070564" y="980127"/>
            <a:ext cx="10139977" cy="3370427"/>
          </a:xfrm>
        </p:spPr>
        <p:txBody>
          <a:bodyPr>
            <a:normAutofit/>
          </a:bodyPr>
          <a:lstStyle>
            <a:lvl1pPr algn="l">
              <a:lnSpc>
                <a:spcPct val="120000"/>
              </a:lnSpc>
              <a:defRPr sz="2800" baseline="0">
                <a:solidFill>
                  <a:schemeClr val="bg1"/>
                </a:solidFill>
                <a:latin typeface="Noto Serif"/>
                <a:cs typeface="Noto Serif"/>
              </a:defRPr>
            </a:lvl1pPr>
          </a:lstStyle>
          <a:p>
            <a:r>
              <a:rPr lang="en-US" dirty="0"/>
              <a:t>Click to add long drop quote. Click to add long drop quote. Click to add long drop quote. Click to add long drop quote. Click to add long drop quote. Click to add long drop quote. Click to add long drop quote. Click to add long drop quote. Click to add long drop quote. Click to add long drop quote.</a:t>
            </a:r>
          </a:p>
        </p:txBody>
      </p:sp>
      <p:sp>
        <p:nvSpPr>
          <p:cNvPr id="4" name="Text Placeholder 4"/>
          <p:cNvSpPr>
            <a:spLocks noGrp="1"/>
          </p:cNvSpPr>
          <p:nvPr>
            <p:ph type="body" sz="quarter" idx="10" hasCustomPrompt="1"/>
          </p:nvPr>
        </p:nvSpPr>
        <p:spPr>
          <a:xfrm>
            <a:off x="1070563" y="4779721"/>
            <a:ext cx="5482167" cy="504825"/>
          </a:xfrm>
        </p:spPr>
        <p:txBody>
          <a:bodyPr/>
          <a:lstStyle>
            <a:lvl1pPr marL="0" indent="0">
              <a:buNone/>
              <a:defRPr sz="2000"/>
            </a:lvl1pPr>
          </a:lstStyle>
          <a:p>
            <a:pPr lvl="0"/>
            <a:r>
              <a:rPr lang="en-US" dirty="0"/>
              <a:t>— Click to add attribution</a:t>
            </a:r>
          </a:p>
        </p:txBody>
      </p:sp>
      <p:sp>
        <p:nvSpPr>
          <p:cNvPr id="5" name="Slide Number Placeholder 5"/>
          <p:cNvSpPr>
            <a:spLocks noGrp="1"/>
          </p:cNvSpPr>
          <p:nvPr userDrawn="1"/>
        </p:nvSpPr>
        <p:spPr>
          <a:xfrm>
            <a:off x="282106" y="6358533"/>
            <a:ext cx="788457" cy="365125"/>
          </a:xfrm>
          <a:prstGeom prst="rect">
            <a:avLst/>
          </a:prstGeom>
        </p:spPr>
        <p:txBody>
          <a:bodyPr vert="horz" lIns="91440" tIns="45720" rIns="91440" bIns="4572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2A59DB8F-8FAF-2B4A-8A2B-8E81A1CA772A}" type="slidenum">
              <a:rPr lang="en-US" sz="1200" smtClean="0">
                <a:solidFill>
                  <a:schemeClr val="bg1"/>
                </a:solidFill>
                <a:latin typeface="Noto Serif" charset="0"/>
                <a:ea typeface="Noto Serif" charset="0"/>
                <a:cs typeface="Noto Serif" charset="0"/>
              </a:rPr>
              <a:pPr algn="l"/>
              <a:t>‹#›</a:t>
            </a:fld>
            <a:endParaRPr lang="en-US" sz="1200" dirty="0">
              <a:solidFill>
                <a:schemeClr val="bg1"/>
              </a:solidFill>
              <a:latin typeface="Noto Serif" charset="0"/>
              <a:ea typeface="Noto Serif" charset="0"/>
              <a:cs typeface="Noto Serif" charset="0"/>
            </a:endParaRPr>
          </a:p>
        </p:txBody>
      </p:sp>
    </p:spTree>
    <p:extLst>
      <p:ext uri="{BB962C8B-B14F-4D97-AF65-F5344CB8AC3E}">
        <p14:creationId xmlns:p14="http://schemas.microsoft.com/office/powerpoint/2010/main" val="3191244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Grey Blank">
    <p:spTree>
      <p:nvGrpSpPr>
        <p:cNvPr id="1" name=""/>
        <p:cNvGrpSpPr/>
        <p:nvPr/>
      </p:nvGrpSpPr>
      <p:grpSpPr>
        <a:xfrm>
          <a:off x="0" y="0"/>
          <a:ext cx="0" cy="0"/>
          <a:chOff x="0" y="0"/>
          <a:chExt cx="0" cy="0"/>
        </a:xfrm>
      </p:grpSpPr>
      <p:sp>
        <p:nvSpPr>
          <p:cNvPr id="5" name="Rectangle 4"/>
          <p:cNvSpPr/>
          <p:nvPr userDrawn="1"/>
        </p:nvSpPr>
        <p:spPr>
          <a:xfrm>
            <a:off x="0" y="0"/>
            <a:ext cx="12192000" cy="6858000"/>
          </a:xfrm>
          <a:prstGeom prst="rect">
            <a:avLst/>
          </a:prstGeom>
          <a:solidFill>
            <a:srgbClr val="585E6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solidFill>
                <a:srgbClr val="364852"/>
              </a:solidFill>
              <a:latin typeface="Lato Regular"/>
            </a:endParaRPr>
          </a:p>
        </p:txBody>
      </p:sp>
    </p:spTree>
    <p:extLst>
      <p:ext uri="{BB962C8B-B14F-4D97-AF65-F5344CB8AC3E}">
        <p14:creationId xmlns:p14="http://schemas.microsoft.com/office/powerpoint/2010/main" val="719086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icture with White Box Short Drop Quote">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12192000" cy="6858000"/>
          </a:xfrm>
        </p:spPr>
        <p:txBody>
          <a:bodyPr/>
          <a:lstStyle/>
          <a:p>
            <a:endParaRPr lang="en-US" dirty="0"/>
          </a:p>
        </p:txBody>
      </p:sp>
      <p:sp>
        <p:nvSpPr>
          <p:cNvPr id="4" name="Rectangle 3"/>
          <p:cNvSpPr/>
          <p:nvPr userDrawn="1"/>
        </p:nvSpPr>
        <p:spPr>
          <a:xfrm>
            <a:off x="1364029" y="1059713"/>
            <a:ext cx="9485500" cy="4738575"/>
          </a:xfrm>
          <a:prstGeom prst="rect">
            <a:avLst/>
          </a:prstGeom>
          <a:solidFill>
            <a:schemeClr val="bg1">
              <a:alpha val="79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latin typeface="Lato Regular"/>
            </a:endParaRPr>
          </a:p>
        </p:txBody>
      </p:sp>
      <p:sp>
        <p:nvSpPr>
          <p:cNvPr id="5" name="Title Placeholder 1"/>
          <p:cNvSpPr>
            <a:spLocks noGrp="1"/>
          </p:cNvSpPr>
          <p:nvPr>
            <p:ph type="title" hasCustomPrompt="1"/>
          </p:nvPr>
        </p:nvSpPr>
        <p:spPr>
          <a:xfrm>
            <a:off x="2586954" y="2010662"/>
            <a:ext cx="7066989" cy="3104177"/>
          </a:xfrm>
          <a:prstGeom prst="rect">
            <a:avLst/>
          </a:prstGeom>
        </p:spPr>
        <p:txBody>
          <a:bodyPr vert="horz" lIns="91440" tIns="45720" rIns="91440" bIns="45720" rtlCol="0" anchor="ctr">
            <a:normAutofit/>
          </a:bodyPr>
          <a:lstStyle>
            <a:lvl1pPr marL="228600" indent="-173736" algn="l">
              <a:defRPr baseline="0"/>
            </a:lvl1pPr>
          </a:lstStyle>
          <a:p>
            <a:r>
              <a:rPr lang="en-US" dirty="0"/>
              <a:t>“Click to edit drop quote”</a:t>
            </a:r>
            <a:br>
              <a:rPr lang="en-US" dirty="0"/>
            </a:br>
            <a:endParaRPr lang="en-US" dirty="0"/>
          </a:p>
        </p:txBody>
      </p:sp>
    </p:spTree>
    <p:extLst>
      <p:ext uri="{BB962C8B-B14F-4D97-AF65-F5344CB8AC3E}">
        <p14:creationId xmlns:p14="http://schemas.microsoft.com/office/powerpoint/2010/main" val="1839495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icture ">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0"/>
            <a:ext cx="12192000"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Tree>
    <p:extLst>
      <p:ext uri="{BB962C8B-B14F-4D97-AF65-F5344CB8AC3E}">
        <p14:creationId xmlns:p14="http://schemas.microsoft.com/office/powerpoint/2010/main" val="1163359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bjec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68246" y="482088"/>
            <a:ext cx="10708423" cy="582033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en-US" dirty="0"/>
          </a:p>
        </p:txBody>
      </p:sp>
    </p:spTree>
    <p:extLst>
      <p:ext uri="{BB962C8B-B14F-4D97-AF65-F5344CB8AC3E}">
        <p14:creationId xmlns:p14="http://schemas.microsoft.com/office/powerpoint/2010/main" val="87431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0331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ray Heading and Subhead w/Logo">
    <p:spTree>
      <p:nvGrpSpPr>
        <p:cNvPr id="1" name=""/>
        <p:cNvGrpSpPr/>
        <p:nvPr/>
      </p:nvGrpSpPr>
      <p:grpSpPr>
        <a:xfrm>
          <a:off x="0" y="0"/>
          <a:ext cx="0" cy="0"/>
          <a:chOff x="0" y="0"/>
          <a:chExt cx="0" cy="0"/>
        </a:xfrm>
      </p:grpSpPr>
      <p:sp>
        <p:nvSpPr>
          <p:cNvPr id="4" name="Title 1"/>
          <p:cNvSpPr>
            <a:spLocks noGrp="1"/>
          </p:cNvSpPr>
          <p:nvPr>
            <p:ph type="ctrTitle" hasCustomPrompt="1"/>
          </p:nvPr>
        </p:nvSpPr>
        <p:spPr>
          <a:xfrm>
            <a:off x="1301751" y="693204"/>
            <a:ext cx="9568643" cy="953787"/>
          </a:xfrm>
        </p:spPr>
        <p:txBody>
          <a:bodyPr>
            <a:normAutofit/>
          </a:bodyPr>
          <a:lstStyle>
            <a:lvl1pPr algn="l">
              <a:defRPr sz="4000"/>
            </a:lvl1pPr>
          </a:lstStyle>
          <a:p>
            <a:r>
              <a:rPr lang="en-US" dirty="0"/>
              <a:t>Click to edit master title style</a:t>
            </a:r>
          </a:p>
        </p:txBody>
      </p:sp>
      <p:sp>
        <p:nvSpPr>
          <p:cNvPr id="5" name="Subtitle 2"/>
          <p:cNvSpPr>
            <a:spLocks noGrp="1"/>
          </p:cNvSpPr>
          <p:nvPr>
            <p:ph type="subTitle" idx="1" hasCustomPrompt="1"/>
          </p:nvPr>
        </p:nvSpPr>
        <p:spPr>
          <a:xfrm>
            <a:off x="1301751" y="1776331"/>
            <a:ext cx="9568643" cy="1269892"/>
          </a:xfrm>
        </p:spPr>
        <p:txBody>
          <a:bodyPr>
            <a:normAutofit/>
          </a:bodyPr>
          <a:lstStyle>
            <a:lvl1pPr marL="0" indent="0" algn="l">
              <a:buNone/>
              <a:defRPr sz="1800">
                <a:solidFill>
                  <a:srgbClr val="FFFFFF"/>
                </a:solidFill>
                <a:latin typeface="Noto Serif"/>
                <a:cs typeface="Noto Serif"/>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Text Placeholder 4"/>
          <p:cNvSpPr>
            <a:spLocks noGrp="1"/>
          </p:cNvSpPr>
          <p:nvPr>
            <p:ph type="body" sz="quarter" idx="10" hasCustomPrompt="1"/>
          </p:nvPr>
        </p:nvSpPr>
        <p:spPr>
          <a:xfrm>
            <a:off x="1301751" y="3693229"/>
            <a:ext cx="9567333" cy="1598613"/>
          </a:xfrm>
        </p:spPr>
        <p:txBody>
          <a:bodyPr>
            <a:noAutofit/>
          </a:bodyPr>
          <a:lstStyle>
            <a:lvl1pPr marL="0" indent="0">
              <a:buNone/>
              <a:defRPr sz="1800">
                <a:latin typeface="Noto Serif"/>
                <a:cs typeface="Noto Serif"/>
              </a:defRPr>
            </a:lvl1pPr>
            <a:lvl2pPr marL="457200" indent="0">
              <a:buNone/>
              <a:defRPr sz="1800">
                <a:latin typeface="Noto Serif"/>
                <a:cs typeface="Noto Serif"/>
              </a:defRPr>
            </a:lvl2pPr>
            <a:lvl3pPr marL="914400" indent="0">
              <a:buNone/>
              <a:defRPr sz="1800">
                <a:latin typeface="Noto Serif"/>
                <a:cs typeface="Noto Serif"/>
              </a:defRPr>
            </a:lvl3pPr>
            <a:lvl4pPr marL="1371600" indent="0">
              <a:buNone/>
              <a:defRPr sz="1800">
                <a:latin typeface="Noto Serif"/>
                <a:cs typeface="Noto Serif"/>
              </a:defRPr>
            </a:lvl4pPr>
            <a:lvl5pPr marL="1828800" indent="0">
              <a:buNone/>
              <a:defRPr sz="1800">
                <a:latin typeface="Noto Serif"/>
                <a:cs typeface="Noto Serif"/>
              </a:defRPr>
            </a:lvl5pPr>
          </a:lstStyle>
          <a:p>
            <a:pPr lvl="0"/>
            <a:r>
              <a:rPr lang="en-US" dirty="0"/>
              <a:t>Click to edit master text styles</a:t>
            </a:r>
          </a:p>
        </p:txBody>
      </p:sp>
      <p:sp>
        <p:nvSpPr>
          <p:cNvPr id="7" name="Text Placeholder 7"/>
          <p:cNvSpPr>
            <a:spLocks noGrp="1"/>
          </p:cNvSpPr>
          <p:nvPr>
            <p:ph type="body" sz="quarter" idx="11" hasCustomPrompt="1"/>
          </p:nvPr>
        </p:nvSpPr>
        <p:spPr>
          <a:xfrm>
            <a:off x="1302186" y="3139754"/>
            <a:ext cx="9567333" cy="459107"/>
          </a:xfrm>
        </p:spPr>
        <p:txBody>
          <a:bodyPr>
            <a:normAutofit/>
          </a:bodyPr>
          <a:lstStyle>
            <a:lvl1pPr marL="0" indent="0">
              <a:buNone/>
              <a:defRPr sz="2400" baseline="0">
                <a:solidFill>
                  <a:schemeClr val="bg1"/>
                </a:solidFill>
                <a:latin typeface="Lato Regular"/>
                <a:cs typeface="Lato Regular"/>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add subhead</a:t>
            </a:r>
          </a:p>
        </p:txBody>
      </p:sp>
      <p:sp>
        <p:nvSpPr>
          <p:cNvPr id="8" name="Slide Number Placeholder 5"/>
          <p:cNvSpPr>
            <a:spLocks noGrp="1"/>
          </p:cNvSpPr>
          <p:nvPr userDrawn="1"/>
        </p:nvSpPr>
        <p:spPr>
          <a:xfrm>
            <a:off x="282106" y="6358533"/>
            <a:ext cx="788457" cy="365125"/>
          </a:xfrm>
          <a:prstGeom prst="rect">
            <a:avLst/>
          </a:prstGeom>
        </p:spPr>
        <p:txBody>
          <a:bodyPr vert="horz" lIns="91440" tIns="45720" rIns="91440" bIns="4572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2A59DB8F-8FAF-2B4A-8A2B-8E81A1CA772A}" type="slidenum">
              <a:rPr lang="en-US" sz="1200" smtClean="0">
                <a:solidFill>
                  <a:schemeClr val="bg1"/>
                </a:solidFill>
                <a:latin typeface="Noto Serif" charset="0"/>
                <a:ea typeface="Noto Serif" charset="0"/>
                <a:cs typeface="Noto Serif" charset="0"/>
              </a:rPr>
              <a:pPr algn="l"/>
              <a:t>‹#›</a:t>
            </a:fld>
            <a:endParaRPr lang="en-US" sz="1200" dirty="0">
              <a:solidFill>
                <a:schemeClr val="bg1"/>
              </a:solidFill>
              <a:latin typeface="Noto Serif" charset="0"/>
              <a:ea typeface="Noto Serif" charset="0"/>
              <a:cs typeface="Noto Serif" charset="0"/>
            </a:endParaRPr>
          </a:p>
        </p:txBody>
      </p:sp>
    </p:spTree>
    <p:extLst>
      <p:ext uri="{BB962C8B-B14F-4D97-AF65-F5344CB8AC3E}">
        <p14:creationId xmlns:p14="http://schemas.microsoft.com/office/powerpoint/2010/main" val="3611636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ray Headline and Bulleted List">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1081816" y="687189"/>
            <a:ext cx="10045907" cy="1143000"/>
          </a:xfrm>
          <a:prstGeom prst="rect">
            <a:avLst/>
          </a:prstGeom>
        </p:spPr>
        <p:txBody>
          <a:bodyPr vert="horz" lIns="91440" tIns="45720" rIns="91440" bIns="45720" rtlCol="0" anchor="ctr">
            <a:normAutofit/>
          </a:bodyPr>
          <a:lstStyle/>
          <a:p>
            <a:r>
              <a:rPr lang="en-US" dirty="0"/>
              <a:t>Click to edit master title style</a:t>
            </a:r>
          </a:p>
        </p:txBody>
      </p:sp>
      <p:sp>
        <p:nvSpPr>
          <p:cNvPr id="6" name="Text Placeholder 5"/>
          <p:cNvSpPr>
            <a:spLocks noGrp="1"/>
          </p:cNvSpPr>
          <p:nvPr>
            <p:ph type="body" sz="quarter" idx="10"/>
          </p:nvPr>
        </p:nvSpPr>
        <p:spPr>
          <a:xfrm>
            <a:off x="1081618" y="1886222"/>
            <a:ext cx="10045700" cy="3011487"/>
          </a:xfrm>
        </p:spPr>
        <p:txBody>
          <a:bodyPr/>
          <a:lstStyle>
            <a:lvl1pPr>
              <a:lnSpc>
                <a:spcPct val="130000"/>
              </a:lnSpc>
              <a:defRPr/>
            </a:lvl1pPr>
            <a:lvl2pPr>
              <a:lnSpc>
                <a:spcPct val="130000"/>
              </a:lnSpc>
              <a:defRPr/>
            </a:lvl2pPr>
            <a:lvl3pPr>
              <a:lnSpc>
                <a:spcPct val="130000"/>
              </a:lnSpc>
              <a:defRPr/>
            </a:lvl3pPr>
            <a:lvl4pPr>
              <a:lnSpc>
                <a:spcPct val="130000"/>
              </a:lnSpc>
              <a:defRPr/>
            </a:lvl4pPr>
            <a:lvl5pPr>
              <a:lnSpc>
                <a:spcPct val="13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userDrawn="1"/>
        </p:nvSpPr>
        <p:spPr>
          <a:xfrm>
            <a:off x="282106" y="6358533"/>
            <a:ext cx="788457" cy="365125"/>
          </a:xfrm>
          <a:prstGeom prst="rect">
            <a:avLst/>
          </a:prstGeom>
        </p:spPr>
        <p:txBody>
          <a:bodyPr vert="horz" lIns="91440" tIns="45720" rIns="91440" bIns="4572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2A59DB8F-8FAF-2B4A-8A2B-8E81A1CA772A}" type="slidenum">
              <a:rPr lang="en-US" sz="1200" smtClean="0">
                <a:solidFill>
                  <a:schemeClr val="bg1"/>
                </a:solidFill>
                <a:latin typeface="Noto Serif" charset="0"/>
                <a:ea typeface="Noto Serif" charset="0"/>
                <a:cs typeface="Noto Serif" charset="0"/>
              </a:rPr>
              <a:pPr algn="l"/>
              <a:t>‹#›</a:t>
            </a:fld>
            <a:endParaRPr lang="en-US" sz="1200" dirty="0">
              <a:solidFill>
                <a:schemeClr val="bg1"/>
              </a:solidFill>
              <a:latin typeface="Noto Serif" charset="0"/>
              <a:ea typeface="Noto Serif" charset="0"/>
              <a:cs typeface="Noto Serif" charset="0"/>
            </a:endParaRPr>
          </a:p>
        </p:txBody>
      </p:sp>
    </p:spTree>
    <p:extLst>
      <p:ext uri="{BB962C8B-B14F-4D97-AF65-F5344CB8AC3E}">
        <p14:creationId xmlns:p14="http://schemas.microsoft.com/office/powerpoint/2010/main" val="3892979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ay Short Drop Quote ">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a:xfrm>
            <a:off x="2586954" y="1774101"/>
            <a:ext cx="7447292" cy="3340740"/>
          </a:xfrm>
        </p:spPr>
        <p:txBody>
          <a:bodyPr>
            <a:normAutofit/>
          </a:bodyPr>
          <a:lstStyle>
            <a:lvl1pPr marL="228600" indent="-173736">
              <a:buNone/>
              <a:defRPr sz="4400" b="0" i="0" baseline="0">
                <a:latin typeface="Lato Regular"/>
                <a:cs typeface="Lato Regular"/>
              </a:defRPr>
            </a:lvl1pPr>
            <a:lvl2pPr>
              <a:defRPr b="0" i="0">
                <a:latin typeface="Lato Light"/>
                <a:cs typeface="Lato Light"/>
              </a:defRPr>
            </a:lvl2pPr>
            <a:lvl3pPr>
              <a:defRPr b="0" i="0">
                <a:latin typeface="Lato Light"/>
                <a:cs typeface="Lato Light"/>
              </a:defRPr>
            </a:lvl3pPr>
            <a:lvl4pPr>
              <a:defRPr b="0" i="0">
                <a:latin typeface="Lato Light"/>
                <a:cs typeface="Lato Light"/>
              </a:defRPr>
            </a:lvl4pPr>
            <a:lvl5pPr>
              <a:defRPr b="0" i="0">
                <a:latin typeface="Lato Light"/>
                <a:cs typeface="Lato Light"/>
              </a:defRPr>
            </a:lvl5pPr>
          </a:lstStyle>
          <a:p>
            <a:pPr lvl="0"/>
            <a:r>
              <a:rPr lang="en-US" dirty="0"/>
              <a:t>“Click to edit drop quote style”</a:t>
            </a:r>
          </a:p>
        </p:txBody>
      </p:sp>
      <p:sp>
        <p:nvSpPr>
          <p:cNvPr id="3" name="Slide Number Placeholder 5"/>
          <p:cNvSpPr>
            <a:spLocks noGrp="1"/>
          </p:cNvSpPr>
          <p:nvPr userDrawn="1"/>
        </p:nvSpPr>
        <p:spPr>
          <a:xfrm>
            <a:off x="282106" y="6358533"/>
            <a:ext cx="788457" cy="365125"/>
          </a:xfrm>
          <a:prstGeom prst="rect">
            <a:avLst/>
          </a:prstGeom>
        </p:spPr>
        <p:txBody>
          <a:bodyPr vert="horz" lIns="91440" tIns="45720" rIns="91440" bIns="4572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2A59DB8F-8FAF-2B4A-8A2B-8E81A1CA772A}" type="slidenum">
              <a:rPr lang="en-US" sz="1200" smtClean="0">
                <a:solidFill>
                  <a:schemeClr val="bg1"/>
                </a:solidFill>
                <a:latin typeface="Noto Serif" charset="0"/>
                <a:ea typeface="Noto Serif" charset="0"/>
                <a:cs typeface="Noto Serif" charset="0"/>
              </a:rPr>
              <a:pPr algn="l"/>
              <a:t>‹#›</a:t>
            </a:fld>
            <a:endParaRPr lang="en-US" sz="1200" dirty="0">
              <a:solidFill>
                <a:schemeClr val="bg1"/>
              </a:solidFill>
              <a:latin typeface="Noto Serif" charset="0"/>
              <a:ea typeface="Noto Serif" charset="0"/>
              <a:cs typeface="Noto Serif" charset="0"/>
            </a:endParaRPr>
          </a:p>
        </p:txBody>
      </p:sp>
    </p:spTree>
    <p:extLst>
      <p:ext uri="{BB962C8B-B14F-4D97-AF65-F5344CB8AC3E}">
        <p14:creationId xmlns:p14="http://schemas.microsoft.com/office/powerpoint/2010/main" val="1616783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Gray Blank w/Logo">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92586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07245" y="691263"/>
            <a:ext cx="9779372"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207245" y="2016826"/>
            <a:ext cx="9779372" cy="406727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88975880"/>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67" r:id="rId3"/>
    <p:sldLayoutId id="2147483668" r:id="rId4"/>
    <p:sldLayoutId id="2147483670" r:id="rId5"/>
  </p:sldLayoutIdLst>
  <p:hf hdr="0" ftr="0" dt="0"/>
  <p:txStyles>
    <p:titleStyle>
      <a:lvl1pPr algn="l" defTabSz="457200" rtl="0" eaLnBrk="1" latinLnBrk="0" hangingPunct="1">
        <a:spcBef>
          <a:spcPct val="0"/>
        </a:spcBef>
        <a:buNone/>
        <a:defRPr sz="4400" b="0" i="0" kern="1200">
          <a:solidFill>
            <a:srgbClr val="002776"/>
          </a:solidFill>
          <a:latin typeface="Lato Regular"/>
          <a:ea typeface="+mj-ea"/>
          <a:cs typeface="Lato Regular"/>
        </a:defRPr>
      </a:lvl1pPr>
    </p:titleStyle>
    <p:bodyStyle>
      <a:lvl1pPr marL="342900" indent="-342900" algn="l" defTabSz="457200" rtl="0" eaLnBrk="1" latinLnBrk="0" hangingPunct="1">
        <a:spcBef>
          <a:spcPct val="20000"/>
        </a:spcBef>
        <a:buFont typeface="Arial"/>
        <a:buChar char="•"/>
        <a:defRPr sz="3200" b="0" i="0" kern="1200">
          <a:solidFill>
            <a:srgbClr val="585E60"/>
          </a:solidFill>
          <a:latin typeface="Noto Serif"/>
          <a:ea typeface="+mn-ea"/>
          <a:cs typeface="Noto Serif"/>
        </a:defRPr>
      </a:lvl1pPr>
      <a:lvl2pPr marL="742950" indent="-285750" algn="l" defTabSz="457200" rtl="0" eaLnBrk="1" latinLnBrk="0" hangingPunct="1">
        <a:spcBef>
          <a:spcPct val="20000"/>
        </a:spcBef>
        <a:buFont typeface="Arial"/>
        <a:buChar char="–"/>
        <a:defRPr sz="2800" b="0" i="0" kern="1200">
          <a:solidFill>
            <a:srgbClr val="585E60"/>
          </a:solidFill>
          <a:latin typeface="Noto Serif"/>
          <a:ea typeface="+mn-ea"/>
          <a:cs typeface="Noto Serif"/>
        </a:defRPr>
      </a:lvl2pPr>
      <a:lvl3pPr marL="1143000" indent="-228600" algn="l" defTabSz="457200" rtl="0" eaLnBrk="1" latinLnBrk="0" hangingPunct="1">
        <a:spcBef>
          <a:spcPct val="20000"/>
        </a:spcBef>
        <a:buFont typeface="Arial"/>
        <a:buChar char="•"/>
        <a:defRPr sz="2400" b="0" i="0" kern="1200">
          <a:solidFill>
            <a:srgbClr val="585E60"/>
          </a:solidFill>
          <a:latin typeface="Noto Serif"/>
          <a:ea typeface="+mn-ea"/>
          <a:cs typeface="Noto Serif"/>
        </a:defRPr>
      </a:lvl3pPr>
      <a:lvl4pPr marL="1600200" indent="-228600" algn="l" defTabSz="457200" rtl="0" eaLnBrk="1" latinLnBrk="0" hangingPunct="1">
        <a:spcBef>
          <a:spcPct val="20000"/>
        </a:spcBef>
        <a:buFont typeface="Arial"/>
        <a:buChar char="–"/>
        <a:defRPr sz="2000" b="0" i="0" kern="1200">
          <a:solidFill>
            <a:srgbClr val="585E60"/>
          </a:solidFill>
          <a:latin typeface="Noto Serif"/>
          <a:ea typeface="+mn-ea"/>
          <a:cs typeface="Noto Serif"/>
        </a:defRPr>
      </a:lvl4pPr>
      <a:lvl5pPr marL="2057400" indent="-228600" algn="l" defTabSz="457200" rtl="0" eaLnBrk="1" latinLnBrk="0" hangingPunct="1">
        <a:spcBef>
          <a:spcPct val="20000"/>
        </a:spcBef>
        <a:buFont typeface="Arial"/>
        <a:buChar char="»"/>
        <a:defRPr sz="2000" b="0" i="0" kern="1200">
          <a:solidFill>
            <a:srgbClr val="585E60"/>
          </a:solidFill>
          <a:latin typeface="Noto Serif"/>
          <a:ea typeface="+mn-ea"/>
          <a:cs typeface="Noto Serif"/>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585E6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solidFill>
                <a:srgbClr val="364852"/>
              </a:solidFill>
              <a:latin typeface="Lato Regular"/>
            </a:endParaRPr>
          </a:p>
        </p:txBody>
      </p:sp>
      <p:sp>
        <p:nvSpPr>
          <p:cNvPr id="2" name="Title Placeholder 1"/>
          <p:cNvSpPr>
            <a:spLocks noGrp="1"/>
          </p:cNvSpPr>
          <p:nvPr>
            <p:ph type="title"/>
          </p:nvPr>
        </p:nvSpPr>
        <p:spPr>
          <a:xfrm>
            <a:off x="1081816" y="693736"/>
            <a:ext cx="10045907"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081816" y="2019299"/>
            <a:ext cx="10045907" cy="314303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descr="OHSU-REV.png"/>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1127723" y="5838286"/>
            <a:ext cx="576603" cy="740664"/>
          </a:xfrm>
          <a:prstGeom prst="rect">
            <a:avLst/>
          </a:prstGeom>
        </p:spPr>
      </p:pic>
    </p:spTree>
    <p:extLst>
      <p:ext uri="{BB962C8B-B14F-4D97-AF65-F5344CB8AC3E}">
        <p14:creationId xmlns:p14="http://schemas.microsoft.com/office/powerpoint/2010/main" val="1399091007"/>
      </p:ext>
    </p:extLst>
  </p:cSld>
  <p:clrMap bg1="lt1" tx1="dk1" bg2="lt2" tx2="dk2" accent1="accent1" accent2="accent2" accent3="accent3" accent4="accent4" accent5="accent5" accent6="accent6" hlink="hlink" folHlink="folHlink"/>
  <p:sldLayoutIdLst>
    <p:sldLayoutId id="2147483681" r:id="rId1"/>
    <p:sldLayoutId id="2147483688" r:id="rId2"/>
    <p:sldLayoutId id="2147483674" r:id="rId3"/>
    <p:sldLayoutId id="2147483682" r:id="rId4"/>
    <p:sldLayoutId id="2147483686" r:id="rId5"/>
  </p:sldLayoutIdLst>
  <p:hf hdr="0" ftr="0" dt="0"/>
  <p:txStyles>
    <p:titleStyle>
      <a:lvl1pPr algn="l" defTabSz="457200" rtl="0" eaLnBrk="1" latinLnBrk="0" hangingPunct="1">
        <a:spcBef>
          <a:spcPct val="0"/>
        </a:spcBef>
        <a:buNone/>
        <a:defRPr sz="4400" b="0" i="0" kern="1200">
          <a:solidFill>
            <a:schemeClr val="bg1"/>
          </a:solidFill>
          <a:latin typeface="Lato Regular"/>
          <a:ea typeface="+mj-ea"/>
          <a:cs typeface="Lato Regular"/>
        </a:defRPr>
      </a:lvl1pPr>
    </p:titleStyle>
    <p:bodyStyle>
      <a:lvl1pPr marL="342900" indent="-342900" algn="l" defTabSz="457200" rtl="0" eaLnBrk="1" latinLnBrk="0" hangingPunct="1">
        <a:spcBef>
          <a:spcPct val="20000"/>
        </a:spcBef>
        <a:buFont typeface="Arial"/>
        <a:buChar char="•"/>
        <a:defRPr sz="2400" b="0" i="0" kern="1200">
          <a:solidFill>
            <a:srgbClr val="FFFFFF"/>
          </a:solidFill>
          <a:latin typeface="Noto Serif"/>
          <a:ea typeface="+mn-ea"/>
          <a:cs typeface="Noto Serif"/>
        </a:defRPr>
      </a:lvl1pPr>
      <a:lvl2pPr marL="742950" indent="-285750" algn="l" defTabSz="457200" rtl="0" eaLnBrk="1" latinLnBrk="0" hangingPunct="1">
        <a:spcBef>
          <a:spcPct val="20000"/>
        </a:spcBef>
        <a:buFont typeface="Arial"/>
        <a:buChar char="–"/>
        <a:defRPr sz="2400" b="0" i="0" kern="1200">
          <a:solidFill>
            <a:srgbClr val="FFFFFF"/>
          </a:solidFill>
          <a:latin typeface="Noto Serif"/>
          <a:ea typeface="+mn-ea"/>
          <a:cs typeface="Noto Serif"/>
        </a:defRPr>
      </a:lvl2pPr>
      <a:lvl3pPr marL="1143000" indent="-228600" algn="l" defTabSz="457200" rtl="0" eaLnBrk="1" latinLnBrk="0" hangingPunct="1">
        <a:spcBef>
          <a:spcPct val="20000"/>
        </a:spcBef>
        <a:buFont typeface="Arial"/>
        <a:buChar char="•"/>
        <a:defRPr sz="2400" b="0" i="0" kern="1200">
          <a:solidFill>
            <a:srgbClr val="FFFFFF"/>
          </a:solidFill>
          <a:latin typeface="Noto Serif"/>
          <a:ea typeface="+mn-ea"/>
          <a:cs typeface="Noto Serif"/>
        </a:defRPr>
      </a:lvl3pPr>
      <a:lvl4pPr marL="1600200" indent="-228600" algn="l" defTabSz="457200" rtl="0" eaLnBrk="1" latinLnBrk="0" hangingPunct="1">
        <a:spcBef>
          <a:spcPct val="20000"/>
        </a:spcBef>
        <a:buFont typeface="Arial"/>
        <a:buChar char="–"/>
        <a:defRPr sz="2400" b="0" i="0" kern="1200">
          <a:solidFill>
            <a:srgbClr val="FFFFFF"/>
          </a:solidFill>
          <a:latin typeface="Noto Serif"/>
          <a:ea typeface="+mn-ea"/>
          <a:cs typeface="Noto Serif"/>
        </a:defRPr>
      </a:lvl4pPr>
      <a:lvl5pPr marL="2057400" indent="-228600" algn="l" defTabSz="457200" rtl="0" eaLnBrk="1" latinLnBrk="0" hangingPunct="1">
        <a:spcBef>
          <a:spcPct val="20000"/>
        </a:spcBef>
        <a:buFont typeface="Arial"/>
        <a:buChar char="»"/>
        <a:defRPr sz="2400" b="0" i="0" kern="1200">
          <a:solidFill>
            <a:srgbClr val="FFFFFF"/>
          </a:solidFill>
          <a:latin typeface="Noto Serif"/>
          <a:ea typeface="+mn-ea"/>
          <a:cs typeface="Noto Serif"/>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585E6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solidFill>
                <a:srgbClr val="364852"/>
              </a:solidFill>
              <a:latin typeface="Lato Regular"/>
            </a:endParaRPr>
          </a:p>
        </p:txBody>
      </p:sp>
      <p:sp>
        <p:nvSpPr>
          <p:cNvPr id="2" name="Title Placeholder 1"/>
          <p:cNvSpPr>
            <a:spLocks noGrp="1"/>
          </p:cNvSpPr>
          <p:nvPr>
            <p:ph type="title"/>
          </p:nvPr>
        </p:nvSpPr>
        <p:spPr>
          <a:xfrm>
            <a:off x="1003424" y="667743"/>
            <a:ext cx="10202691" cy="1143000"/>
          </a:xfrm>
          <a:prstGeom prst="rect">
            <a:avLst/>
          </a:prstGeom>
          <a:ln>
            <a:noFill/>
          </a:ln>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003424" y="1993306"/>
            <a:ext cx="10202691" cy="405552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77055342"/>
      </p:ext>
    </p:extLst>
  </p:cSld>
  <p:clrMap bg1="lt1" tx1="dk1" bg2="lt2" tx2="dk2" accent1="accent1" accent2="accent2" accent3="accent3" accent4="accent4" accent5="accent5" accent6="accent6" hlink="hlink" folHlink="folHlink"/>
  <p:sldLayoutIdLst>
    <p:sldLayoutId id="2147483678" r:id="rId1"/>
  </p:sldLayoutIdLst>
  <p:hf hdr="0" ftr="0" dt="0"/>
  <p:txStyles>
    <p:titleStyle>
      <a:lvl1pPr algn="l" defTabSz="457200" rtl="0" eaLnBrk="1" latinLnBrk="0" hangingPunct="1">
        <a:spcBef>
          <a:spcPct val="0"/>
        </a:spcBef>
        <a:buNone/>
        <a:defRPr sz="4400" b="0" i="0" kern="1200">
          <a:solidFill>
            <a:schemeClr val="bg1"/>
          </a:solidFill>
          <a:latin typeface="Lato Regular"/>
          <a:ea typeface="+mj-ea"/>
          <a:cs typeface="Lato Regular"/>
        </a:defRPr>
      </a:lvl1pPr>
    </p:titleStyle>
    <p:bodyStyle>
      <a:lvl1pPr marL="342900" indent="-342900" algn="l" defTabSz="457200" rtl="0" eaLnBrk="1" latinLnBrk="0" hangingPunct="1">
        <a:spcBef>
          <a:spcPct val="20000"/>
        </a:spcBef>
        <a:buFont typeface="Arial"/>
        <a:buChar char="•"/>
        <a:defRPr sz="2400" b="0" i="0" kern="1200">
          <a:solidFill>
            <a:srgbClr val="FFFFFF"/>
          </a:solidFill>
          <a:latin typeface="Noto Serif"/>
          <a:ea typeface="+mn-ea"/>
          <a:cs typeface="Noto Serif"/>
        </a:defRPr>
      </a:lvl1pPr>
      <a:lvl2pPr marL="742950" indent="-285750" algn="l" defTabSz="457200" rtl="0" eaLnBrk="1" latinLnBrk="0" hangingPunct="1">
        <a:spcBef>
          <a:spcPct val="20000"/>
        </a:spcBef>
        <a:buFont typeface="Arial"/>
        <a:buChar char="–"/>
        <a:defRPr sz="2400" b="0" i="0" kern="1200">
          <a:solidFill>
            <a:srgbClr val="FFFFFF"/>
          </a:solidFill>
          <a:latin typeface="Noto Serif"/>
          <a:ea typeface="+mn-ea"/>
          <a:cs typeface="Noto Serif"/>
        </a:defRPr>
      </a:lvl2pPr>
      <a:lvl3pPr marL="1143000" indent="-228600" algn="l" defTabSz="457200" rtl="0" eaLnBrk="1" latinLnBrk="0" hangingPunct="1">
        <a:spcBef>
          <a:spcPct val="20000"/>
        </a:spcBef>
        <a:buFont typeface="Arial"/>
        <a:buChar char="•"/>
        <a:defRPr sz="2400" b="0" i="0" kern="1200">
          <a:solidFill>
            <a:srgbClr val="FFFFFF"/>
          </a:solidFill>
          <a:latin typeface="Noto Serif"/>
          <a:ea typeface="+mn-ea"/>
          <a:cs typeface="Noto Serif"/>
        </a:defRPr>
      </a:lvl3pPr>
      <a:lvl4pPr marL="1600200" indent="-228600" algn="l" defTabSz="457200" rtl="0" eaLnBrk="1" latinLnBrk="0" hangingPunct="1">
        <a:spcBef>
          <a:spcPct val="20000"/>
        </a:spcBef>
        <a:buFont typeface="Arial"/>
        <a:buChar char="–"/>
        <a:defRPr sz="2400" b="0" i="0" kern="1200">
          <a:solidFill>
            <a:srgbClr val="FFFFFF"/>
          </a:solidFill>
          <a:latin typeface="Noto Serif"/>
          <a:ea typeface="+mn-ea"/>
          <a:cs typeface="Noto Serif"/>
        </a:defRPr>
      </a:lvl4pPr>
      <a:lvl5pPr marL="2057400" indent="-228600" algn="l" defTabSz="457200" rtl="0" eaLnBrk="1" latinLnBrk="0" hangingPunct="1">
        <a:spcBef>
          <a:spcPct val="20000"/>
        </a:spcBef>
        <a:buFont typeface="Arial"/>
        <a:buChar char="»"/>
        <a:defRPr sz="2400" b="0" i="0" kern="1200">
          <a:solidFill>
            <a:srgbClr val="FFFFFF"/>
          </a:solidFill>
          <a:latin typeface="Noto Serif"/>
          <a:ea typeface="+mn-ea"/>
          <a:cs typeface="Noto Serif"/>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6.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hyperlink" Target="https://www.ohsu.edu/sites/default/files/2024-08/2024-25%20ECAP%20Schedule%20-%20Updated.pdf" TargetMode="External"/><Relationship Id="rId7" Type="http://schemas.openxmlformats.org/officeDocument/2006/relationships/hyperlink" Target="https://app.smartsheet.com/b/form/e4d5d363c01a494e8ebe32bbf42ae977" TargetMode="External"/><Relationship Id="rId2" Type="http://schemas.openxmlformats.org/officeDocument/2006/relationships/hyperlink" Target="https://app.smartsheet.com/b/form/8e1f256bc1054a4da48d9e1c2b159e56" TargetMode="External"/><Relationship Id="rId1" Type="http://schemas.openxmlformats.org/officeDocument/2006/relationships/slideLayout" Target="../slideLayouts/slideLayout7.xml"/><Relationship Id="rId6" Type="http://schemas.openxmlformats.org/officeDocument/2006/relationships/hyperlink" Target="https://www.ohsu.edu/school-of-medicine/faculty-development/faculty-development-fridays" TargetMode="External"/><Relationship Id="rId5" Type="http://schemas.openxmlformats.org/officeDocument/2006/relationships/hyperlink" Target="https://www.ohsu.edu/school-of-medicine/faculty-development/new-faculty-foundations-building-success/"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6.xml"/><Relationship Id="rId1" Type="http://schemas.openxmlformats.org/officeDocument/2006/relationships/tags" Target="../tags/tag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585E60"/>
        </a:solidFill>
        <a:effectLst/>
      </p:bgPr>
    </p:bg>
    <p:spTree>
      <p:nvGrpSpPr>
        <p:cNvPr id="1" name=""/>
        <p:cNvGrpSpPr/>
        <p:nvPr/>
      </p:nvGrpSpPr>
      <p:grpSpPr>
        <a:xfrm>
          <a:off x="0" y="0"/>
          <a:ext cx="0" cy="0"/>
          <a:chOff x="0" y="0"/>
          <a:chExt cx="0" cy="0"/>
        </a:xfrm>
      </p:grpSpPr>
      <p:pic>
        <p:nvPicPr>
          <p:cNvPr id="13" name="Picture 12"/>
          <p:cNvPicPr>
            <a:picLocks noChangeAspect="1"/>
          </p:cNvPicPr>
          <p:nvPr/>
        </p:nvPicPr>
        <p:blipFill rotWithShape="1">
          <a:blip r:embed="rId3">
            <a:extLst>
              <a:ext uri="{28A0092B-C50C-407E-A947-70E740481C1C}">
                <a14:useLocalDpi xmlns:a14="http://schemas.microsoft.com/office/drawing/2010/main"/>
              </a:ext>
            </a:extLst>
          </a:blip>
          <a:srcRect r="162"/>
          <a:stretch/>
        </p:blipFill>
        <p:spPr>
          <a:xfrm>
            <a:off x="1" y="0"/>
            <a:ext cx="12192000" cy="6429375"/>
          </a:xfrm>
          <a:prstGeom prst="rect">
            <a:avLst/>
          </a:prstGeom>
        </p:spPr>
      </p:pic>
      <p:sp>
        <p:nvSpPr>
          <p:cNvPr id="12" name="Title 11"/>
          <p:cNvSpPr>
            <a:spLocks noGrp="1"/>
          </p:cNvSpPr>
          <p:nvPr>
            <p:ph type="ctrTitle"/>
          </p:nvPr>
        </p:nvSpPr>
        <p:spPr>
          <a:xfrm>
            <a:off x="173803" y="3577623"/>
            <a:ext cx="7176482" cy="745853"/>
          </a:xfrm>
        </p:spPr>
        <p:txBody>
          <a:bodyPr>
            <a:normAutofit fontScale="90000"/>
          </a:bodyPr>
          <a:lstStyle/>
          <a:p>
            <a:r>
              <a:rPr lang="en-US" dirty="0"/>
              <a:t>OHSU </a:t>
            </a:r>
            <a:r>
              <a:rPr lang="en-US" dirty="0" err="1"/>
              <a:t>SoM</a:t>
            </a:r>
            <a:r>
              <a:rPr lang="en-US" dirty="0"/>
              <a:t> Faculty Development</a:t>
            </a:r>
          </a:p>
        </p:txBody>
      </p:sp>
      <p:sp>
        <p:nvSpPr>
          <p:cNvPr id="9" name="Subtitle 8"/>
          <p:cNvSpPr>
            <a:spLocks noGrp="1"/>
          </p:cNvSpPr>
          <p:nvPr>
            <p:ph type="subTitle" idx="1"/>
          </p:nvPr>
        </p:nvSpPr>
        <p:spPr>
          <a:xfrm>
            <a:off x="174785" y="4323476"/>
            <a:ext cx="5450480" cy="490882"/>
          </a:xfrm>
        </p:spPr>
        <p:txBody>
          <a:bodyPr/>
          <a:lstStyle/>
          <a:p>
            <a:r>
              <a:rPr lang="en-US" dirty="0">
                <a:solidFill>
                  <a:schemeClr val="bg1"/>
                </a:solidFill>
                <a:latin typeface="Lato Regular"/>
                <a:cs typeface="Lato Regular"/>
              </a:rPr>
              <a:t>Upcoming Opportunities</a:t>
            </a:r>
          </a:p>
          <a:p>
            <a:endParaRPr lang="en-US" dirty="0"/>
          </a:p>
        </p:txBody>
      </p:sp>
      <p:cxnSp>
        <p:nvCxnSpPr>
          <p:cNvPr id="6" name="Straight Connector 5" title="Straight line."/>
          <p:cNvCxnSpPr/>
          <p:nvPr/>
        </p:nvCxnSpPr>
        <p:spPr>
          <a:xfrm>
            <a:off x="174785" y="5762880"/>
            <a:ext cx="7594261" cy="864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1" name="Text Placeholder 10"/>
          <p:cNvSpPr>
            <a:spLocks noGrp="1"/>
          </p:cNvSpPr>
          <p:nvPr>
            <p:ph type="body" sz="quarter" idx="11"/>
          </p:nvPr>
        </p:nvSpPr>
        <p:spPr>
          <a:xfrm>
            <a:off x="174785" y="5899180"/>
            <a:ext cx="7175500" cy="318342"/>
          </a:xfrm>
        </p:spPr>
        <p:txBody>
          <a:bodyPr>
            <a:normAutofit/>
          </a:bodyPr>
          <a:lstStyle/>
          <a:p>
            <a:pPr>
              <a:spcBef>
                <a:spcPts val="0"/>
              </a:spcBef>
            </a:pPr>
            <a:r>
              <a:rPr lang="en-US" sz="900" kern="0" spc="80" dirty="0">
                <a:solidFill>
                  <a:prstClr val="white"/>
                </a:solidFill>
                <a:latin typeface="Lato Regular" panose="020F0502020204030203" pitchFamily="34" charset="0"/>
                <a:cs typeface="Lato Light"/>
              </a:rPr>
              <a:t>UPDATED: December 16, 2024</a:t>
            </a:r>
          </a:p>
        </p:txBody>
      </p:sp>
    </p:spTree>
    <p:custDataLst>
      <p:tags r:id="rId1"/>
    </p:custDataLst>
    <p:extLst>
      <p:ext uri="{BB962C8B-B14F-4D97-AF65-F5344CB8AC3E}">
        <p14:creationId xmlns:p14="http://schemas.microsoft.com/office/powerpoint/2010/main" val="1109783458"/>
      </p:ext>
    </p:extLst>
  </p:cSld>
  <p:clrMapOvr>
    <a:masterClrMapping/>
  </p:clrMapOvr>
  <mc:AlternateContent xmlns:mc="http://schemas.openxmlformats.org/markup-compatibility/2006" xmlns:p14="http://schemas.microsoft.com/office/powerpoint/2010/main">
    <mc:Choice Requires="p14">
      <p:transition spd="slow" p14:dur="2000" advTm="5000"/>
    </mc:Choice>
    <mc:Fallback xmlns="">
      <p:transition spd="slow" advTm="5000"/>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rgbClr val="585E60"/>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07E7818-AF21-FAFB-5673-4CA46C6D9855}"/>
              </a:ext>
            </a:extLst>
          </p:cNvPr>
          <p:cNvSpPr>
            <a:spLocks noGrp="1"/>
          </p:cNvSpPr>
          <p:nvPr>
            <p:ph type="body" sz="quarter" idx="10"/>
          </p:nvPr>
        </p:nvSpPr>
        <p:spPr>
          <a:xfrm>
            <a:off x="171986" y="193240"/>
            <a:ext cx="11017123" cy="1901032"/>
          </a:xfrm>
        </p:spPr>
        <p:txBody>
          <a:bodyPr>
            <a:noAutofit/>
          </a:bodyPr>
          <a:lstStyle/>
          <a:p>
            <a:pPr marL="0" indent="0">
              <a:buNone/>
            </a:pPr>
            <a:r>
              <a:rPr lang="en-US" sz="1800" b="1" dirty="0">
                <a:solidFill>
                  <a:schemeClr val="bg1"/>
                </a:solidFill>
                <a:latin typeface="Lato" panose="020F0502020204030203" pitchFamily="34" charset="0"/>
                <a:ea typeface="Lato" panose="020F0502020204030203" pitchFamily="34" charset="0"/>
                <a:cs typeface="Lato" panose="020F0502020204030203" pitchFamily="34" charset="0"/>
              </a:rPr>
              <a:t>Symposium on Educational Excellence</a:t>
            </a:r>
          </a:p>
          <a:p>
            <a:pPr marL="742950" lvl="1" indent="-285750">
              <a:lnSpc>
                <a:spcPct val="100000"/>
              </a:lnSpc>
              <a:buFont typeface="Arial"/>
              <a:buChar char="–"/>
            </a:pPr>
            <a:r>
              <a:rPr lang="en-US" sz="1600" dirty="0">
                <a:solidFill>
                  <a:srgbClr val="FFFFFF"/>
                </a:solidFill>
                <a:latin typeface="Lato" panose="020F0502020204030203" pitchFamily="34" charset="0"/>
                <a:ea typeface="Lato" panose="020F0502020204030203" pitchFamily="34" charset="0"/>
                <a:cs typeface="Lato" panose="020F0502020204030203" pitchFamily="34" charset="0"/>
              </a:rPr>
              <a:t>Call for Proposals now open! Deadline is December 31 | </a:t>
            </a:r>
            <a:r>
              <a:rPr lang="en-US" sz="1600" dirty="0">
                <a:solidFill>
                  <a:srgbClr val="FFFFFF"/>
                </a:solidFill>
                <a:latin typeface="Lato" panose="020F0502020204030203" pitchFamily="34" charset="0"/>
                <a:ea typeface="Lato" panose="020F0502020204030203" pitchFamily="34" charset="0"/>
                <a:cs typeface="Lato" panose="020F0502020204030203" pitchFamily="34" charset="0"/>
                <a:hlinkClick r:id="rId2"/>
              </a:rPr>
              <a:t>Submit proposal</a:t>
            </a:r>
            <a:br>
              <a:rPr lang="en-US" sz="1600" dirty="0">
                <a:solidFill>
                  <a:srgbClr val="FFFFFF"/>
                </a:solidFill>
                <a:latin typeface="Lato" panose="020F0502020204030203" pitchFamily="34" charset="0"/>
                <a:ea typeface="Lato" panose="020F0502020204030203" pitchFamily="34" charset="0"/>
                <a:cs typeface="Lato" panose="020F0502020204030203" pitchFamily="34" charset="0"/>
              </a:rPr>
            </a:br>
            <a:endParaRPr lang="en-US" sz="1600" dirty="0">
              <a:solidFill>
                <a:srgbClr val="FFFFFF"/>
              </a:solidFill>
              <a:latin typeface="Lato" panose="020F0502020204030203" pitchFamily="34" charset="0"/>
              <a:ea typeface="Lato" panose="020F0502020204030203" pitchFamily="34" charset="0"/>
              <a:cs typeface="Lato" panose="020F0502020204030203" pitchFamily="34" charset="0"/>
            </a:endParaRPr>
          </a:p>
          <a:p>
            <a:pPr marL="0" indent="0">
              <a:buNone/>
            </a:pPr>
            <a:r>
              <a:rPr lang="en-US" sz="1800" b="1" dirty="0">
                <a:solidFill>
                  <a:schemeClr val="bg1"/>
                </a:solidFill>
                <a:latin typeface="Lato" panose="020F0502020204030203" pitchFamily="34" charset="0"/>
                <a:ea typeface="Lato" panose="020F0502020204030203" pitchFamily="34" charset="0"/>
                <a:cs typeface="Lato" panose="020F0502020204030203" pitchFamily="34" charset="0"/>
              </a:rPr>
              <a:t>Early Career Advancement Program</a:t>
            </a:r>
          </a:p>
          <a:p>
            <a:pPr marL="742950" lvl="1" indent="-285750">
              <a:lnSpc>
                <a:spcPct val="130000"/>
              </a:lnSpc>
              <a:buFont typeface="Arial"/>
              <a:buChar char="–"/>
            </a:pPr>
            <a:r>
              <a:rPr lang="en-US" sz="1600" dirty="0">
                <a:solidFill>
                  <a:srgbClr val="FFFFFF"/>
                </a:solidFill>
                <a:latin typeface="Lato" panose="020F0502020204030203" pitchFamily="34" charset="0"/>
                <a:ea typeface="Lato" panose="020F0502020204030203" pitchFamily="34" charset="0"/>
                <a:cs typeface="Lato" panose="020F0502020204030203" pitchFamily="34" charset="0"/>
              </a:rPr>
              <a:t>January 9, noon – 1:30 p.m. | </a:t>
            </a:r>
            <a:r>
              <a:rPr lang="en-US" sz="1600" dirty="0">
                <a:solidFill>
                  <a:srgbClr val="FFFFFF"/>
                </a:solidFill>
                <a:latin typeface="Lato" panose="020F0502020204030203" pitchFamily="34" charset="0"/>
                <a:ea typeface="Lato" panose="020F0502020204030203" pitchFamily="34" charset="0"/>
                <a:cs typeface="Lato" panose="020F0502020204030203" pitchFamily="34" charset="0"/>
                <a:hlinkClick r:id="rId3"/>
              </a:rPr>
              <a:t>Business of Lab Management: Focus on the Money</a:t>
            </a:r>
            <a:endParaRPr lang="en-US" dirty="0">
              <a:effectLst/>
              <a:latin typeface="Lato" panose="020F0502020204030203" pitchFamily="34" charset="0"/>
              <a:ea typeface="Lato" panose="020F0502020204030203" pitchFamily="34" charset="0"/>
              <a:cs typeface="Lato" panose="020F0502020204030203" pitchFamily="34" charset="0"/>
            </a:endParaRPr>
          </a:p>
        </p:txBody>
      </p:sp>
      <p:pic>
        <p:nvPicPr>
          <p:cNvPr id="5" name="Picture 4">
            <a:extLst>
              <a:ext uri="{FF2B5EF4-FFF2-40B4-BE49-F238E27FC236}">
                <a16:creationId xmlns:a16="http://schemas.microsoft.com/office/drawing/2014/main" id="{AEBB759C-9C46-FA57-754C-68341E8B18C2}"/>
              </a:ext>
            </a:extLst>
          </p:cNvPr>
          <p:cNvPicPr>
            <a:picLocks noChangeAspect="1"/>
          </p:cNvPicPr>
          <p:nvPr/>
        </p:nvPicPr>
        <p:blipFill>
          <a:blip r:embed="rId4"/>
          <a:stretch>
            <a:fillRect/>
          </a:stretch>
        </p:blipFill>
        <p:spPr>
          <a:xfrm>
            <a:off x="8088085" y="2503713"/>
            <a:ext cx="3548743" cy="3548743"/>
          </a:xfrm>
          <a:prstGeom prst="rect">
            <a:avLst/>
          </a:prstGeom>
        </p:spPr>
      </p:pic>
      <p:sp>
        <p:nvSpPr>
          <p:cNvPr id="7" name="TextBox 6">
            <a:extLst>
              <a:ext uri="{FF2B5EF4-FFF2-40B4-BE49-F238E27FC236}">
                <a16:creationId xmlns:a16="http://schemas.microsoft.com/office/drawing/2014/main" id="{FE6DAB1F-A774-F75A-CABE-4772E0A9BBE2}"/>
              </a:ext>
            </a:extLst>
          </p:cNvPr>
          <p:cNvSpPr txBox="1"/>
          <p:nvPr/>
        </p:nvSpPr>
        <p:spPr>
          <a:xfrm>
            <a:off x="171986" y="2244317"/>
            <a:ext cx="7762646" cy="2887585"/>
          </a:xfrm>
          <a:prstGeom prst="rect">
            <a:avLst/>
          </a:prstGeom>
          <a:noFill/>
        </p:spPr>
        <p:txBody>
          <a:bodyPr wrap="square">
            <a:spAutoFit/>
          </a:bodyPr>
          <a:lstStyle/>
          <a:p>
            <a:r>
              <a:rPr lang="en-US" b="1" dirty="0">
                <a:solidFill>
                  <a:schemeClr val="bg1"/>
                </a:solidFill>
                <a:latin typeface="Lato" panose="020F0502020204030203" pitchFamily="34" charset="0"/>
                <a:ea typeface="Lato" panose="020F0502020204030203" pitchFamily="34" charset="0"/>
                <a:cs typeface="Lato" panose="020F0502020204030203" pitchFamily="34" charset="0"/>
              </a:rPr>
              <a:t>New Faculty Foundations: Building for Success</a:t>
            </a:r>
          </a:p>
          <a:p>
            <a:pPr marL="742950" lvl="1" indent="-285750">
              <a:lnSpc>
                <a:spcPct val="130000"/>
              </a:lnSpc>
              <a:buFont typeface="Arial"/>
              <a:buChar char="–"/>
            </a:pPr>
            <a:r>
              <a:rPr lang="en-US" sz="1600" dirty="0">
                <a:solidFill>
                  <a:srgbClr val="FFFFFF"/>
                </a:solidFill>
                <a:latin typeface="Lato" panose="020F0502020204030203" pitchFamily="34" charset="0"/>
                <a:ea typeface="Lato" panose="020F0502020204030203" pitchFamily="34" charset="0"/>
                <a:cs typeface="Lato" panose="020F0502020204030203" pitchFamily="34" charset="0"/>
              </a:rPr>
              <a:t>January 13, noon – 2 p.m. | </a:t>
            </a:r>
            <a:r>
              <a:rPr lang="en-US" sz="1600" dirty="0">
                <a:solidFill>
                  <a:srgbClr val="FFFFFF"/>
                </a:solidFill>
                <a:latin typeface="Lato" panose="020F0502020204030203" pitchFamily="34" charset="0"/>
                <a:ea typeface="Lato" panose="020F0502020204030203" pitchFamily="34" charset="0"/>
                <a:cs typeface="Lato" panose="020F0502020204030203" pitchFamily="34" charset="0"/>
                <a:hlinkClick r:id="rId5"/>
              </a:rPr>
              <a:t>Skill development for educators and scientists</a:t>
            </a:r>
            <a:endParaRPr lang="en-US" b="1" dirty="0">
              <a:solidFill>
                <a:schemeClr val="bg1"/>
              </a:solidFill>
              <a:latin typeface="Lato" panose="020F0502020204030203" pitchFamily="34" charset="0"/>
              <a:ea typeface="Lato" panose="020F0502020204030203" pitchFamily="34" charset="0"/>
              <a:cs typeface="Lato" panose="020F0502020204030203" pitchFamily="34" charset="0"/>
            </a:endParaRPr>
          </a:p>
          <a:p>
            <a:endParaRPr lang="en-US" b="1" dirty="0">
              <a:solidFill>
                <a:schemeClr val="bg1"/>
              </a:solidFill>
              <a:latin typeface="Lato" panose="020F0502020204030203" pitchFamily="34" charset="0"/>
              <a:ea typeface="Lato" panose="020F0502020204030203" pitchFamily="34" charset="0"/>
              <a:cs typeface="Lato" panose="020F0502020204030203" pitchFamily="34" charset="0"/>
            </a:endParaRPr>
          </a:p>
          <a:p>
            <a:r>
              <a:rPr lang="en-US" b="1" dirty="0">
                <a:solidFill>
                  <a:schemeClr val="bg1"/>
                </a:solidFill>
                <a:latin typeface="Lato" panose="020F0502020204030203" pitchFamily="34" charset="0"/>
                <a:ea typeface="Lato" panose="020F0502020204030203" pitchFamily="34" charset="0"/>
                <a:cs typeface="Lato" panose="020F0502020204030203" pitchFamily="34" charset="0"/>
              </a:rPr>
              <a:t>Faculty Development Fridays</a:t>
            </a:r>
          </a:p>
          <a:p>
            <a:pPr marL="742950" lvl="1" indent="-285750">
              <a:lnSpc>
                <a:spcPct val="130000"/>
              </a:lnSpc>
              <a:buFont typeface="Arial"/>
              <a:buChar char="–"/>
            </a:pPr>
            <a:r>
              <a:rPr lang="en-US" sz="1600" dirty="0">
                <a:solidFill>
                  <a:srgbClr val="FFFFFF"/>
                </a:solidFill>
                <a:latin typeface="Lato" panose="020F0502020204030203" pitchFamily="34" charset="0"/>
                <a:ea typeface="Lato" panose="020F0502020204030203" pitchFamily="34" charset="0"/>
                <a:cs typeface="Lato" panose="020F0502020204030203" pitchFamily="34" charset="0"/>
              </a:rPr>
              <a:t>January 17, 2025, noon – 1 p.m. | </a:t>
            </a:r>
            <a:r>
              <a:rPr lang="en-US" sz="1600" dirty="0">
                <a:solidFill>
                  <a:srgbClr val="FFFFFF"/>
                </a:solidFill>
                <a:latin typeface="Lato" panose="020F0502020204030203" pitchFamily="34" charset="0"/>
                <a:ea typeface="Lato" panose="020F0502020204030203" pitchFamily="34" charset="0"/>
                <a:cs typeface="Lato" panose="020F0502020204030203" pitchFamily="34" charset="0"/>
                <a:hlinkClick r:id="rId6"/>
              </a:rPr>
              <a:t>OCIC Reporting Pathways and Processes</a:t>
            </a:r>
            <a:endParaRPr lang="en-US" sz="1600" dirty="0">
              <a:solidFill>
                <a:srgbClr val="FFFFFF"/>
              </a:solidFill>
              <a:latin typeface="Lato" panose="020F0502020204030203" pitchFamily="34" charset="0"/>
              <a:ea typeface="Lato" panose="020F0502020204030203" pitchFamily="34" charset="0"/>
              <a:cs typeface="Lato" panose="020F0502020204030203" pitchFamily="34" charset="0"/>
            </a:endParaRPr>
          </a:p>
          <a:p>
            <a:pPr marL="742950" lvl="1" indent="-285750">
              <a:lnSpc>
                <a:spcPct val="130000"/>
              </a:lnSpc>
              <a:buFont typeface="Arial"/>
              <a:buChar char="–"/>
            </a:pPr>
            <a:endParaRPr lang="en-US" sz="1600" dirty="0">
              <a:solidFill>
                <a:srgbClr val="FFFFFF"/>
              </a:solidFill>
              <a:latin typeface="Lato" panose="020F0502020204030203" pitchFamily="34" charset="0"/>
              <a:ea typeface="Lato" panose="020F0502020204030203" pitchFamily="34" charset="0"/>
              <a:cs typeface="Lato" panose="020F0502020204030203" pitchFamily="34" charset="0"/>
            </a:endParaRPr>
          </a:p>
          <a:p>
            <a:pPr>
              <a:lnSpc>
                <a:spcPct val="130000"/>
              </a:lnSpc>
            </a:pPr>
            <a:r>
              <a:rPr lang="en-US" b="1" dirty="0">
                <a:solidFill>
                  <a:schemeClr val="bg1"/>
                </a:solidFill>
                <a:latin typeface="Lato" panose="020F0502020204030203" pitchFamily="34" charset="0"/>
                <a:ea typeface="Lato" panose="020F0502020204030203" pitchFamily="34" charset="0"/>
                <a:cs typeface="Lato" panose="020F0502020204030203" pitchFamily="34" charset="0"/>
              </a:rPr>
              <a:t>CV/Educator’s Portfolio Drop-in Sessions: Bring your CV/EP and get feedback from experienced faculty!</a:t>
            </a:r>
          </a:p>
          <a:p>
            <a:pPr marL="742950" lvl="1" indent="-285750">
              <a:lnSpc>
                <a:spcPct val="130000"/>
              </a:lnSpc>
              <a:buFont typeface="Arial"/>
              <a:buChar char="–"/>
            </a:pPr>
            <a:r>
              <a:rPr lang="en-US" sz="1600" dirty="0">
                <a:solidFill>
                  <a:srgbClr val="FFFFFF"/>
                </a:solidFill>
                <a:latin typeface="Lato" panose="020F0502020204030203" pitchFamily="34" charset="0"/>
                <a:ea typeface="Lato" panose="020F0502020204030203" pitchFamily="34" charset="0"/>
                <a:cs typeface="Lato" panose="020F0502020204030203" pitchFamily="34" charset="0"/>
                <a:hlinkClick r:id="rId7"/>
              </a:rPr>
              <a:t>February 14, April 28</a:t>
            </a:r>
            <a:endParaRPr lang="en-US" sz="1600" dirty="0">
              <a:solidFill>
                <a:srgbClr val="FFFFFF"/>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736322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B9506373-D5C6-A40A-2D45-31E8CA1440BB}"/>
              </a:ext>
            </a:extLst>
          </p:cNvPr>
          <p:cNvSpPr/>
          <p:nvPr/>
        </p:nvSpPr>
        <p:spPr>
          <a:xfrm>
            <a:off x="0" y="4773228"/>
            <a:ext cx="12192000" cy="2084772"/>
          </a:xfrm>
          <a:prstGeom prst="rect">
            <a:avLst/>
          </a:prstGeom>
          <a:solidFill>
            <a:srgbClr val="F3F3F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EA3309E6-1733-08FD-4EEB-DE61017A5619}"/>
              </a:ext>
            </a:extLst>
          </p:cNvPr>
          <p:cNvPicPr>
            <a:picLocks noChangeAspect="1"/>
          </p:cNvPicPr>
          <p:nvPr/>
        </p:nvPicPr>
        <p:blipFill>
          <a:blip r:embed="rId3"/>
          <a:stretch>
            <a:fillRect/>
          </a:stretch>
        </p:blipFill>
        <p:spPr>
          <a:xfrm>
            <a:off x="0" y="0"/>
            <a:ext cx="12192000" cy="4775254"/>
          </a:xfrm>
          <a:prstGeom prst="rect">
            <a:avLst/>
          </a:prstGeom>
        </p:spPr>
      </p:pic>
      <p:sp>
        <p:nvSpPr>
          <p:cNvPr id="2" name="Title 1"/>
          <p:cNvSpPr>
            <a:spLocks noGrp="1"/>
          </p:cNvSpPr>
          <p:nvPr>
            <p:ph type="ctrTitle"/>
          </p:nvPr>
        </p:nvSpPr>
        <p:spPr>
          <a:xfrm>
            <a:off x="6799710" y="1372869"/>
            <a:ext cx="3809999" cy="953787"/>
          </a:xfrm>
          <a:solidFill>
            <a:schemeClr val="tx1">
              <a:alpha val="85000"/>
            </a:schemeClr>
          </a:solidFill>
        </p:spPr>
        <p:txBody>
          <a:bodyPr>
            <a:noAutofit/>
          </a:bodyPr>
          <a:lstStyle/>
          <a:p>
            <a:pPr>
              <a:spcBef>
                <a:spcPts val="0"/>
              </a:spcBef>
            </a:pPr>
            <a:r>
              <a:rPr lang="en-US" sz="2400" dirty="0">
                <a:solidFill>
                  <a:prstClr val="white"/>
                </a:solidFill>
                <a:latin typeface="Lato" panose="020F0502020204030203" pitchFamily="34" charset="0"/>
                <a:ea typeface="Lato" panose="020F0502020204030203" pitchFamily="34" charset="0"/>
                <a:cs typeface="Lato" panose="020F0502020204030203" pitchFamily="34" charset="0"/>
              </a:rPr>
              <a:t>School of Medicine Faculty Development Website</a:t>
            </a:r>
            <a:endParaRPr lang="en-US" dirty="0">
              <a:latin typeface="Lato" panose="020F0502020204030203" pitchFamily="34" charset="0"/>
              <a:ea typeface="Lato" panose="020F0502020204030203" pitchFamily="34" charset="0"/>
              <a:cs typeface="Lato" panose="020F0502020204030203" pitchFamily="34" charset="0"/>
            </a:endParaRPr>
          </a:p>
        </p:txBody>
      </p:sp>
      <p:sp>
        <p:nvSpPr>
          <p:cNvPr id="4" name="Text Placeholder 3"/>
          <p:cNvSpPr>
            <a:spLocks noGrp="1"/>
          </p:cNvSpPr>
          <p:nvPr>
            <p:ph type="body" sz="quarter" idx="10"/>
          </p:nvPr>
        </p:nvSpPr>
        <p:spPr>
          <a:xfrm>
            <a:off x="6799710" y="2326656"/>
            <a:ext cx="3809999" cy="788483"/>
          </a:xfrm>
          <a:solidFill>
            <a:schemeClr val="tx1">
              <a:alpha val="85000"/>
            </a:schemeClr>
          </a:solidFill>
        </p:spPr>
        <p:txBody>
          <a:bodyPr/>
          <a:lstStyle/>
          <a:p>
            <a:pPr>
              <a:spcBef>
                <a:spcPts val="0"/>
              </a:spcBef>
            </a:pPr>
            <a:r>
              <a:rPr lang="en-US" dirty="0">
                <a:solidFill>
                  <a:srgbClr val="2F92D5"/>
                </a:solidFill>
                <a:latin typeface="Arial" panose="020B0604020202020204" pitchFamily="34" charset="0"/>
                <a:ea typeface="Noto Serif" panose="02020600060500020200" pitchFamily="18" charset="0"/>
                <a:cs typeface="Arial" panose="020B0604020202020204" pitchFamily="34" charset="0"/>
              </a:rPr>
              <a:t>https://www.ohsu.edu/school-of-medicine/faculty-development</a:t>
            </a:r>
          </a:p>
        </p:txBody>
      </p:sp>
      <p:pic>
        <p:nvPicPr>
          <p:cNvPr id="9" name="Picture 8">
            <a:extLst>
              <a:ext uri="{FF2B5EF4-FFF2-40B4-BE49-F238E27FC236}">
                <a16:creationId xmlns:a16="http://schemas.microsoft.com/office/drawing/2014/main" id="{40D4DA52-F9DC-FCF8-098D-9D35EF6B2366}"/>
              </a:ext>
            </a:extLst>
          </p:cNvPr>
          <p:cNvPicPr>
            <a:picLocks noChangeAspect="1"/>
          </p:cNvPicPr>
          <p:nvPr/>
        </p:nvPicPr>
        <p:blipFill>
          <a:blip r:embed="rId4"/>
          <a:stretch>
            <a:fillRect/>
          </a:stretch>
        </p:blipFill>
        <p:spPr>
          <a:xfrm>
            <a:off x="1190725" y="4857275"/>
            <a:ext cx="4315325" cy="1916677"/>
          </a:xfrm>
          <a:prstGeom prst="rect">
            <a:avLst/>
          </a:prstGeom>
        </p:spPr>
      </p:pic>
      <p:grpSp>
        <p:nvGrpSpPr>
          <p:cNvPr id="18" name="Group 17">
            <a:extLst>
              <a:ext uri="{FF2B5EF4-FFF2-40B4-BE49-F238E27FC236}">
                <a16:creationId xmlns:a16="http://schemas.microsoft.com/office/drawing/2014/main" id="{E3F47143-87C5-DAB8-8D1C-8ABA71848C4E}"/>
              </a:ext>
            </a:extLst>
          </p:cNvPr>
          <p:cNvGrpSpPr/>
          <p:nvPr/>
        </p:nvGrpSpPr>
        <p:grpSpPr>
          <a:xfrm>
            <a:off x="6552459" y="4857275"/>
            <a:ext cx="4593133" cy="1636039"/>
            <a:chOff x="5880134" y="4773229"/>
            <a:chExt cx="4562427" cy="1546888"/>
          </a:xfrm>
        </p:grpSpPr>
        <p:pic>
          <p:nvPicPr>
            <p:cNvPr id="11" name="Picture 10">
              <a:extLst>
                <a:ext uri="{FF2B5EF4-FFF2-40B4-BE49-F238E27FC236}">
                  <a16:creationId xmlns:a16="http://schemas.microsoft.com/office/drawing/2014/main" id="{AFFBD385-ED4B-63BC-EDCF-33286D1A89EF}"/>
                </a:ext>
              </a:extLst>
            </p:cNvPr>
            <p:cNvPicPr>
              <a:picLocks noChangeAspect="1"/>
            </p:cNvPicPr>
            <p:nvPr/>
          </p:nvPicPr>
          <p:blipFill>
            <a:blip r:embed="rId5"/>
            <a:stretch>
              <a:fillRect/>
            </a:stretch>
          </p:blipFill>
          <p:spPr>
            <a:xfrm>
              <a:off x="5880135" y="4773229"/>
              <a:ext cx="4562426" cy="463372"/>
            </a:xfrm>
            <a:prstGeom prst="rect">
              <a:avLst/>
            </a:prstGeom>
          </p:spPr>
        </p:pic>
        <p:pic>
          <p:nvPicPr>
            <p:cNvPr id="16" name="Picture 15">
              <a:extLst>
                <a:ext uri="{FF2B5EF4-FFF2-40B4-BE49-F238E27FC236}">
                  <a16:creationId xmlns:a16="http://schemas.microsoft.com/office/drawing/2014/main" id="{AB85897B-10D8-C1D9-4FBB-CFC9207B0190}"/>
                </a:ext>
              </a:extLst>
            </p:cNvPr>
            <p:cNvPicPr>
              <a:picLocks noChangeAspect="1"/>
            </p:cNvPicPr>
            <p:nvPr/>
          </p:nvPicPr>
          <p:blipFill>
            <a:blip r:embed="rId6"/>
            <a:stretch>
              <a:fillRect/>
            </a:stretch>
          </p:blipFill>
          <p:spPr>
            <a:xfrm>
              <a:off x="5880134" y="5234576"/>
              <a:ext cx="4562427" cy="1085541"/>
            </a:xfrm>
            <a:prstGeom prst="rect">
              <a:avLst/>
            </a:prstGeom>
          </p:spPr>
        </p:pic>
      </p:grpSp>
    </p:spTree>
    <p:custDataLst>
      <p:tags r:id="rId1"/>
    </p:custDataLst>
    <p:extLst>
      <p:ext uri="{BB962C8B-B14F-4D97-AF65-F5344CB8AC3E}">
        <p14:creationId xmlns:p14="http://schemas.microsoft.com/office/powerpoint/2010/main" val="3377582281"/>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DESIGN_ID_GRAY SLIDE WITH LOGO" val="GtLRW8zo"/>
  <p:tag name="ARTICULATE_SLIDE_THUMBNAIL_REFRESH" val="1"/>
  <p:tag name="ARTICULATE_PROJECT_OPEN" val="0"/>
  <p:tag name="ARTICULATE_SLIDE_COUNT" val="1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White Slide, No Logo">
  <a:themeElements>
    <a:clrScheme name="Custom 12">
      <a:dk1>
        <a:srgbClr val="585E60"/>
      </a:dk1>
      <a:lt1>
        <a:sysClr val="window" lastClr="FFFFFF"/>
      </a:lt1>
      <a:dk2>
        <a:srgbClr val="585E60"/>
      </a:dk2>
      <a:lt2>
        <a:srgbClr val="FFFFFF"/>
      </a:lt2>
      <a:accent1>
        <a:srgbClr val="2E93D5"/>
      </a:accent1>
      <a:accent2>
        <a:srgbClr val="0E61B0"/>
      </a:accent2>
      <a:accent3>
        <a:srgbClr val="002776"/>
      </a:accent3>
      <a:accent4>
        <a:srgbClr val="0B4984"/>
      </a:accent4>
      <a:accent5>
        <a:srgbClr val="2E93D5"/>
      </a:accent5>
      <a:accent6>
        <a:srgbClr val="0E61B0"/>
      </a:accent6>
      <a:hlink>
        <a:srgbClr val="2E93D5"/>
      </a:hlink>
      <a:folHlink>
        <a:srgbClr val="0E61B0"/>
      </a:folHlink>
    </a:clrScheme>
    <a:fontScheme name="Office 2">
      <a:majorFont>
        <a:latin typeface="Lato"/>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Noto"/>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Gray Slide with Logo">
  <a:themeElements>
    <a:clrScheme name="OHSU Cool Blues Powerpoint ">
      <a:dk1>
        <a:srgbClr val="354952"/>
      </a:dk1>
      <a:lt1>
        <a:sysClr val="window" lastClr="FFFFFF"/>
      </a:lt1>
      <a:dk2>
        <a:srgbClr val="354952"/>
      </a:dk2>
      <a:lt2>
        <a:srgbClr val="FFFFFF"/>
      </a:lt2>
      <a:accent1>
        <a:srgbClr val="2E93D5"/>
      </a:accent1>
      <a:accent2>
        <a:srgbClr val="0E61B0"/>
      </a:accent2>
      <a:accent3>
        <a:srgbClr val="2E93D5"/>
      </a:accent3>
      <a:accent4>
        <a:srgbClr val="0E61B0"/>
      </a:accent4>
      <a:accent5>
        <a:srgbClr val="2E93D5"/>
      </a:accent5>
      <a:accent6>
        <a:srgbClr val="0E61B0"/>
      </a:accent6>
      <a:hlink>
        <a:srgbClr val="2E93D5"/>
      </a:hlink>
      <a:folHlink>
        <a:srgbClr val="0E61B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Gray Slide No Logo">
  <a:themeElements>
    <a:clrScheme name="OHSU Cool Blues Powerpoint ">
      <a:dk1>
        <a:srgbClr val="354952"/>
      </a:dk1>
      <a:lt1>
        <a:sysClr val="window" lastClr="FFFFFF"/>
      </a:lt1>
      <a:dk2>
        <a:srgbClr val="354952"/>
      </a:dk2>
      <a:lt2>
        <a:srgbClr val="FFFFFF"/>
      </a:lt2>
      <a:accent1>
        <a:srgbClr val="2E93D5"/>
      </a:accent1>
      <a:accent2>
        <a:srgbClr val="0E61B0"/>
      </a:accent2>
      <a:accent3>
        <a:srgbClr val="2E93D5"/>
      </a:accent3>
      <a:accent4>
        <a:srgbClr val="0E61B0"/>
      </a:accent4>
      <a:accent5>
        <a:srgbClr val="2E93D5"/>
      </a:accent5>
      <a:accent6>
        <a:srgbClr val="0E61B0"/>
      </a:accent6>
      <a:hlink>
        <a:srgbClr val="2E93D5"/>
      </a:hlink>
      <a:folHlink>
        <a:srgbClr val="0E61B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5279</TotalTime>
  <Words>140</Words>
  <Application>Microsoft Office PowerPoint</Application>
  <PresentationFormat>Widescreen</PresentationFormat>
  <Paragraphs>17</Paragraphs>
  <Slides>3</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3</vt:i4>
      </vt:variant>
    </vt:vector>
  </HeadingPairs>
  <TitlesOfParts>
    <vt:vector size="11" baseType="lpstr">
      <vt:lpstr>Arial</vt:lpstr>
      <vt:lpstr>Lato</vt:lpstr>
      <vt:lpstr>Lato Light</vt:lpstr>
      <vt:lpstr>Lato Regular</vt:lpstr>
      <vt:lpstr>Noto Serif</vt:lpstr>
      <vt:lpstr>White Slide, No Logo</vt:lpstr>
      <vt:lpstr>Gray Slide with Logo</vt:lpstr>
      <vt:lpstr>Gray Slide No Logo</vt:lpstr>
      <vt:lpstr>OHSU SoM Faculty Development</vt:lpstr>
      <vt:lpstr>PowerPoint Presentation</vt:lpstr>
      <vt:lpstr>School of Medicine Faculty Development Website</vt:lpstr>
    </vt:vector>
  </TitlesOfParts>
  <Company>Sockeye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OHSU</dc:creator>
  <cp:lastModifiedBy>Devon Ritter</cp:lastModifiedBy>
  <cp:revision>568</cp:revision>
  <dcterms:created xsi:type="dcterms:W3CDTF">2015-05-18T16:26:35Z</dcterms:created>
  <dcterms:modified xsi:type="dcterms:W3CDTF">2024-12-17T00:17:54Z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CA4E163E-EC08-4715-91B5-A6E79DD0F7DC</vt:lpwstr>
  </property>
  <property fmtid="{D5CDD505-2E9C-101B-9397-08002B2CF9AE}" pid="3" name="ArticulatePath">
    <vt:lpwstr>OHSU-PowerPoint-Template_v3compressed</vt:lpwstr>
  </property>
</Properties>
</file>